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7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0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6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309BF-1898-4604-A27E-42443493B9CB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54B50-9692-45D0-B757-738781293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dependentsector.org/value-of-volunteer-time-2021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www.fema.gov/assistance/public/policy-guidance-fact-sheets/job-aids-faqs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fema.gov/sites/default/files/documents/fema_pappg-v4-updated-links_policy_6-1-2020.pdf" TargetMode="External"/><Relationship Id="rId5" Type="http://schemas.openxmlformats.org/officeDocument/2006/relationships/hyperlink" Target="https://www.fema.gov/assistance/public/policy-guidance-fact-sheets/other" TargetMode="Externa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hilip.shaw@fema.dhs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 Support: Houses of Worship and Donated Resources</a:t>
            </a:r>
          </a:p>
        </p:txBody>
      </p:sp>
    </p:spTree>
    <p:extLst>
      <p:ext uri="{BB962C8B-B14F-4D97-AF65-F5344CB8AC3E}">
        <p14:creationId xmlns:p14="http://schemas.microsoft.com/office/powerpoint/2010/main" val="179497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6412"/>
            <a:ext cx="9144000" cy="1043788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73237"/>
            <a:ext cx="9144000" cy="26744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 updates on House of Worship eligibility for Private Non-Profits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Provide updates on voluntary organization use of the Donated Resources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Identify operational issues and limiting factors related to the policies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Share best practices in leveraging these policies to support disaster impacted communities</a:t>
            </a:r>
          </a:p>
        </p:txBody>
      </p:sp>
    </p:spTree>
    <p:extLst>
      <p:ext uri="{BB962C8B-B14F-4D97-AF65-F5344CB8AC3E}">
        <p14:creationId xmlns:p14="http://schemas.microsoft.com/office/powerpoint/2010/main" val="46110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33" y="525204"/>
            <a:ext cx="9144000" cy="963889"/>
          </a:xfrm>
        </p:spPr>
        <p:txBody>
          <a:bodyPr>
            <a:normAutofit/>
          </a:bodyPr>
          <a:lstStyle/>
          <a:p>
            <a:r>
              <a:rPr lang="en-US" dirty="0"/>
              <a:t>Major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727" y="1989835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Inclusion of permanent work as an acceptable donated resource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Emphasize public parks and recreational facilities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Expand eligible emergency protective measure activities under COVID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Improved reporting on outcomes for houses of worship and donated resources</a:t>
            </a:r>
          </a:p>
        </p:txBody>
      </p:sp>
    </p:spTree>
    <p:extLst>
      <p:ext uri="{BB962C8B-B14F-4D97-AF65-F5344CB8AC3E}">
        <p14:creationId xmlns:p14="http://schemas.microsoft.com/office/powerpoint/2010/main" val="91703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412" y="0"/>
            <a:ext cx="9144000" cy="1373253"/>
          </a:xfrm>
        </p:spPr>
        <p:txBody>
          <a:bodyPr>
            <a:normAutofit/>
          </a:bodyPr>
          <a:lstStyle/>
          <a:p>
            <a:r>
              <a:rPr lang="en-US" dirty="0"/>
              <a:t>Why We Do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BADF2-72E7-4DE5-BC20-F9DA27BC0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040" y="1634509"/>
            <a:ext cx="9144000" cy="49062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It matters to the disaster impacted community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Key to helping a community own its own recovery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Helps you negotiate with state/local emergency management.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Conforms with best practices for volunteer and donations management.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Helps you apply for grants.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Demonstrates the impacts of voluntary organizations.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4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412" y="0"/>
            <a:ext cx="9144000" cy="137325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Recommended 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BADF2-72E7-4DE5-BC20-F9DA27BC0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040" y="1634509"/>
            <a:ext cx="9144000" cy="49062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Document, document, document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Get to know your state/tribe/territory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Memorandums of Agreement are a wonderful thing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Value of Volunteer Time — Independent Sector</a:t>
            </a:r>
            <a:r>
              <a:rPr lang="en-US" dirty="0"/>
              <a:t> for documenting volunteer hours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Reach out to emerging organizations- (Occupy Sandy, Serve Moore,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412" y="0"/>
            <a:ext cx="9144000" cy="1373253"/>
          </a:xfrm>
        </p:spPr>
        <p:txBody>
          <a:bodyPr>
            <a:normAutofit/>
          </a:bodyPr>
          <a:lstStyle/>
          <a:p>
            <a:r>
              <a:rPr lang="en-US" dirty="0"/>
              <a:t>Questions for Partners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BADF2-72E7-4DE5-BC20-F9DA27BC0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4040" y="1634509"/>
            <a:ext cx="9144000" cy="49062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are your experiences applying your donated resources on a disaster operation?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are your experiences securing assistance for houses of worship?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Are there areas where FEMA can better support these priorities?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are your experiences working through states to utilize PA support?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What kind of guidance or training can we provide to improve clarity?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6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412" y="0"/>
            <a:ext cx="9144000" cy="1373253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C4B88E-0D0C-41C6-A3E1-77E8034D4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10212"/>
              </p:ext>
            </p:extLst>
          </p:nvPr>
        </p:nvGraphicFramePr>
        <p:xfrm>
          <a:off x="461866" y="1208177"/>
          <a:ext cx="4735284" cy="5515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609981" imgH="6035040" progId="Acrobat.Document.11">
                  <p:embed/>
                </p:oleObj>
              </mc:Choice>
              <mc:Fallback>
                <p:oleObj name="Acrobat Document" r:id="rId3" imgW="4609981" imgH="6035040" progId="Acrobat.Document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866" y="1208177"/>
                        <a:ext cx="4735284" cy="5515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5002337-4206-4652-8BB5-29676B746916}"/>
              </a:ext>
            </a:extLst>
          </p:cNvPr>
          <p:cNvSpPr/>
          <p:nvPr/>
        </p:nvSpPr>
        <p:spPr>
          <a:xfrm>
            <a:off x="3853542" y="1493511"/>
            <a:ext cx="81083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</a:rPr>
              <a:t>https://share.dhs.gov/volmatch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400" u="sng" dirty="0">
              <a:solidFill>
                <a:schemeClr val="accent5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Assistance Guidance Page</a:t>
            </a:r>
            <a:endParaRPr lang="en-US" sz="2400" u="sng" dirty="0">
              <a:solidFill>
                <a:schemeClr val="accent5"/>
              </a:solidFill>
            </a:endParaRPr>
          </a:p>
          <a:p>
            <a:pPr lvl="3"/>
            <a:endParaRPr lang="en-US" sz="2400" u="sng" dirty="0">
              <a:solidFill>
                <a:schemeClr val="accent5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Assistance Program and Policy Guide</a:t>
            </a:r>
            <a:endParaRPr lang="en-US" sz="2400" u="sng" dirty="0">
              <a:solidFill>
                <a:schemeClr val="accent5"/>
              </a:solidFill>
            </a:endParaRPr>
          </a:p>
          <a:p>
            <a:pPr lvl="3"/>
            <a:endParaRPr lang="en-US" sz="2400" u="sng" dirty="0">
              <a:solidFill>
                <a:schemeClr val="accent5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Assistance Fact Sheets, Job Aids, and FAQs | FEMA.gov</a:t>
            </a:r>
            <a:endParaRPr lang="en-US" sz="2400" dirty="0">
              <a:solidFill>
                <a:schemeClr val="accent5"/>
              </a:solidFill>
            </a:endParaRPr>
          </a:p>
          <a:p>
            <a:pPr lvl="3"/>
            <a:endParaRPr lang="en-US" sz="24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sz="2400" u="sng" dirty="0"/>
          </a:p>
          <a:p>
            <a:r>
              <a:rPr lang="en-US" sz="2400" dirty="0"/>
              <a:t> </a:t>
            </a:r>
          </a:p>
          <a:p>
            <a:endParaRPr lang="en-US" sz="2400" u="sng" dirty="0"/>
          </a:p>
          <a:p>
            <a:endParaRPr lang="en-US" sz="2400" u="sng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73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20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We Look Forward To Your Questions/Comments in the Chat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D05CD4B-99EF-4823-92C9-B9F0615AF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0472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Phil Shaw, FEMA Voluntary Agency Liaison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Philip.shaw@fema.dhs.gov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202-212-2797</a:t>
            </a:r>
          </a:p>
        </p:txBody>
      </p:sp>
    </p:spTree>
    <p:extLst>
      <p:ext uri="{BB962C8B-B14F-4D97-AF65-F5344CB8AC3E}">
        <p14:creationId xmlns:p14="http://schemas.microsoft.com/office/powerpoint/2010/main" val="176995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317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FEMA Support: Houses of Worship and Donated Resources</vt:lpstr>
      <vt:lpstr>Objectives</vt:lpstr>
      <vt:lpstr>Major Changes</vt:lpstr>
      <vt:lpstr>Why We Do It</vt:lpstr>
      <vt:lpstr>Recommended Best Practices</vt:lpstr>
      <vt:lpstr>Questions for Partners</vt:lpstr>
      <vt:lpstr>References</vt:lpstr>
      <vt:lpstr>We Look Forward To Your Questions/Comments in the Chat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Saibara</dc:creator>
  <cp:lastModifiedBy>Shaw, Philip</cp:lastModifiedBy>
  <cp:revision>8</cp:revision>
  <dcterms:created xsi:type="dcterms:W3CDTF">2021-03-05T18:41:51Z</dcterms:created>
  <dcterms:modified xsi:type="dcterms:W3CDTF">2021-05-06T10:43:04Z</dcterms:modified>
</cp:coreProperties>
</file>